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2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2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1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7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8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F211-DD6B-4CC7-9FED-89C3489D2A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9162-3EDB-41A7-964C-356B12F1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50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Requesting Courses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116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Directions: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992"/>
            <a:ext cx="10999124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 Into Student Access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“Schedule”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“Request Courses for </a:t>
            </a:r>
            <a:r>
              <a:rPr lang="en-US" dirty="0" smtClean="0"/>
              <a:t>2020-2021 </a:t>
            </a:r>
            <a:r>
              <a:rPr lang="en-US" dirty="0" smtClean="0"/>
              <a:t>in HIGHLAND HIGH SCHOOL”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715" y="3076005"/>
            <a:ext cx="6574533" cy="358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7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534" y="1813464"/>
            <a:ext cx="8559598" cy="4437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52902" y="532015"/>
            <a:ext cx="2385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required courses have been preloaded 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87346" y="742604"/>
            <a:ext cx="238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select 6.0 total credits of classes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7010" y="2607021"/>
            <a:ext cx="16265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list of Available Courses – Click on one and select “Add Course” to move it over to your “Selected Courses”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02139" y="2396784"/>
            <a:ext cx="989214" cy="83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587346" y="1388935"/>
            <a:ext cx="188421" cy="64768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51171" y="1246856"/>
            <a:ext cx="307571" cy="10391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8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523067"/>
            <a:ext cx="10730345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Once you have 6.0 Total Credits – </a:t>
            </a:r>
            <a:br>
              <a:rPr lang="en-US" dirty="0" smtClean="0"/>
            </a:br>
            <a:r>
              <a:rPr lang="en-US" dirty="0" smtClean="0"/>
              <a:t>Print your Course Requests – Place in Portfolio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1723" y="2399203"/>
            <a:ext cx="8384931" cy="435133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Oval 5"/>
          <p:cNvSpPr/>
          <p:nvPr/>
        </p:nvSpPr>
        <p:spPr>
          <a:xfrm>
            <a:off x="9850580" y="2297517"/>
            <a:ext cx="598517" cy="58699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Selecting Alternate Classes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5592" y="2316076"/>
            <a:ext cx="8384931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0305" y="1634050"/>
            <a:ext cx="260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“View Alternates”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20939" y="1875354"/>
            <a:ext cx="479366" cy="4914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9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9212" y="2332701"/>
            <a:ext cx="8317446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515" y="1055786"/>
            <a:ext cx="5702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the same process of selecting courses on the left and moving them to the right-hand column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11492" y="595906"/>
            <a:ext cx="3150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select a total of 4 Alternates – and they must be different than your requested courses!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611985" y="1736329"/>
            <a:ext cx="266008" cy="78242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7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451" y="19445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Turn in your paper Registration Worksheet to your Advisor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5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4AD901C390A49AE9E9CD6D3200EE5" ma:contentTypeVersion="27" ma:contentTypeDescription="Create a new document." ma:contentTypeScope="" ma:versionID="906805057a1a339cacb208e47e5f4c36">
  <xsd:schema xmlns:xsd="http://www.w3.org/2001/XMLSchema" xmlns:xs="http://www.w3.org/2001/XMLSchema" xmlns:p="http://schemas.microsoft.com/office/2006/metadata/properties" xmlns:ns3="73e18f4c-2d33-4e51-84b0-d0ab84e330b4" xmlns:ns4="cc50c2e8-b527-4a92-8c47-e47898f02b3f" targetNamespace="http://schemas.microsoft.com/office/2006/metadata/properties" ma:root="true" ma:fieldsID="4b9cab8bad8783bb9da55d15dda75141" ns3:_="" ns4:_="">
    <xsd:import namespace="73e18f4c-2d33-4e51-84b0-d0ab84e330b4"/>
    <xsd:import namespace="cc50c2e8-b527-4a92-8c47-e47898f02b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18f4c-2d33-4e51-84b0-d0ab84e330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0c2e8-b527-4a92-8c47-e47898f02b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cc50c2e8-b527-4a92-8c47-e47898f02b3f" xsi:nil="true"/>
    <Teachers xmlns="cc50c2e8-b527-4a92-8c47-e47898f02b3f">
      <UserInfo>
        <DisplayName/>
        <AccountId xsi:nil="true"/>
        <AccountType/>
      </UserInfo>
    </Teachers>
    <Student_Groups xmlns="cc50c2e8-b527-4a92-8c47-e47898f02b3f">
      <UserInfo>
        <DisplayName/>
        <AccountId xsi:nil="true"/>
        <AccountType/>
      </UserInfo>
    </Student_Groups>
    <Invited_Teachers xmlns="cc50c2e8-b527-4a92-8c47-e47898f02b3f" xsi:nil="true"/>
    <DefaultSectionNames xmlns="cc50c2e8-b527-4a92-8c47-e47898f02b3f" xsi:nil="true"/>
    <Students xmlns="cc50c2e8-b527-4a92-8c47-e47898f02b3f">
      <UserInfo>
        <DisplayName/>
        <AccountId xsi:nil="true"/>
        <AccountType/>
      </UserInfo>
    </Students>
    <Invited_Students xmlns="cc50c2e8-b527-4a92-8c47-e47898f02b3f" xsi:nil="true"/>
    <Templates xmlns="cc50c2e8-b527-4a92-8c47-e47898f02b3f" xsi:nil="true"/>
    <Self_Registration_Enabled xmlns="cc50c2e8-b527-4a92-8c47-e47898f02b3f" xsi:nil="true"/>
    <Has_Teacher_Only_SectionGroup xmlns="cc50c2e8-b527-4a92-8c47-e47898f02b3f" xsi:nil="true"/>
    <FolderType xmlns="cc50c2e8-b527-4a92-8c47-e47898f02b3f" xsi:nil="true"/>
    <AppVersion xmlns="cc50c2e8-b527-4a92-8c47-e47898f02b3f" xsi:nil="true"/>
    <CultureName xmlns="cc50c2e8-b527-4a92-8c47-e47898f02b3f" xsi:nil="true"/>
    <Owner xmlns="cc50c2e8-b527-4a92-8c47-e47898f02b3f">
      <UserInfo>
        <DisplayName/>
        <AccountId xsi:nil="true"/>
        <AccountType/>
      </UserInfo>
    </Owner>
    <Is_Collaboration_Space_Locked xmlns="cc50c2e8-b527-4a92-8c47-e47898f02b3f" xsi:nil="true"/>
  </documentManagement>
</p:properties>
</file>

<file path=customXml/itemProps1.xml><?xml version="1.0" encoding="utf-8"?>
<ds:datastoreItem xmlns:ds="http://schemas.openxmlformats.org/officeDocument/2006/customXml" ds:itemID="{87F48990-B149-447E-B696-E7B4D4B245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e18f4c-2d33-4e51-84b0-d0ab84e330b4"/>
    <ds:schemaRef ds:uri="cc50c2e8-b527-4a92-8c47-e47898f02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1F1DE2-7F11-45C1-84F0-2D2E5E8D9F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AA9A4-DB25-4E55-B4EB-1AF9EFA04FD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50c2e8-b527-4a92-8c47-e47898f02b3f"/>
    <ds:schemaRef ds:uri="http://purl.org/dc/terms/"/>
    <ds:schemaRef ds:uri="73e18f4c-2d33-4e51-84b0-d0ab84e330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128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Requesting Courses</vt:lpstr>
      <vt:lpstr>Directions:</vt:lpstr>
      <vt:lpstr>PowerPoint Presentation</vt:lpstr>
      <vt:lpstr>Once you have 6.0 Total Credits –  Print your Course Requests – Place in Portfolio</vt:lpstr>
      <vt:lpstr>Selecting Alternate Classes:</vt:lpstr>
      <vt:lpstr>PowerPoint Presentation</vt:lpstr>
      <vt:lpstr>Turn in your paper Registration Worksheet to your Advisor</vt:lpstr>
    </vt:vector>
  </TitlesOfParts>
  <Company>Highland School District 203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Requesting Courses</dc:title>
  <dc:creator>Lynsey Westfall</dc:creator>
  <cp:lastModifiedBy>Lynsey Westfall</cp:lastModifiedBy>
  <cp:revision>7</cp:revision>
  <dcterms:created xsi:type="dcterms:W3CDTF">2018-02-08T15:41:55Z</dcterms:created>
  <dcterms:modified xsi:type="dcterms:W3CDTF">2020-01-29T21:16:41Z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0x0101008BA4AD901C390A49AE9E9CD6D3200EE5</vt:lpwstr>
  </property>
</Properties>
</file>